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ustomXml" Target="../customXml/item3.xml"/><Relationship Id="rId3" Type="http://schemas.openxmlformats.org/officeDocument/2006/relationships/viewProps" Target="viewProps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ustomXml" Target="../customXml/item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ustomXml" Target="../customXml/item1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83607" y="6984060"/>
            <a:ext cx="4212590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Relationship Id="rId3" Type="http://schemas.openxmlformats.org/officeDocument/2006/relationships/image" Target="../media/image28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Relationship Id="rId3" Type="http://schemas.openxmlformats.org/officeDocument/2006/relationships/image" Target="../media/image30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Relationship Id="rId3" Type="http://schemas.openxmlformats.org/officeDocument/2006/relationships/image" Target="../media/image32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Relationship Id="rId3" Type="http://schemas.openxmlformats.org/officeDocument/2006/relationships/image" Target="../media/image34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4627245" cy="21310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Use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finishing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toolpaths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finalize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base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model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compare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several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finish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part’s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geometry.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Scallop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2D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tabs.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50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3D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Contour </a:t>
            </a:r>
            <a:r>
              <a:rPr dirty="0" sz="1100" spc="-10">
                <a:latin typeface="Artifakt Element"/>
                <a:cs typeface="Artifakt Element"/>
              </a:rPr>
              <a:t>toolpath.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6004305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8"/>
                </a:lnTo>
                <a:lnTo>
                  <a:pt x="8267446" y="18288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94289" y="3358896"/>
            <a:ext cx="4459114" cy="2112898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476113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0552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31795"/>
                <a:gridCol w="3013075"/>
              </a:tblGrid>
              <a:tr h="34486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machines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41084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However,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tweaked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smoother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finish.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06550">
                <a:tc>
                  <a:txBody>
                    <a:bodyPr/>
                    <a:lstStyle/>
                    <a:p>
                      <a:pPr algn="just" marL="295275" marR="9588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again,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 </a:t>
                      </a:r>
                      <a:r>
                        <a:rPr dirty="0" sz="1100" spc="-20" b="1">
                          <a:latin typeface="Artifakt Element"/>
                          <a:cs typeface="Artifakt Element"/>
                        </a:rPr>
                        <a:t>0.05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OK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cusp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814" cy="28563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4771681"/>
            <a:ext cx="2379979" cy="114232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9593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6710"/>
                <a:gridCol w="3058160"/>
              </a:tblGrid>
              <a:tr h="25139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that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2192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several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more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45385">
                <a:tc>
                  <a:txBody>
                    <a:bodyPr/>
                    <a:lstStyle/>
                    <a:p>
                      <a:pPr marL="295275" marR="123189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Some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other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used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operation,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it,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4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560" cy="19229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46298" y="3838194"/>
            <a:ext cx="2628082" cy="19805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52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8770"/>
                <a:gridCol w="3086100"/>
              </a:tblGrid>
              <a:tr h="21329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6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21. Click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Yes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388235">
                <a:tc>
                  <a:txBody>
                    <a:bodyPr/>
                    <a:lstStyle/>
                    <a:p>
                      <a:pPr marL="295275" marR="292100" indent="-228600">
                        <a:lnSpc>
                          <a:spcPct val="126400"/>
                        </a:lnSpc>
                        <a:spcBef>
                          <a:spcPts val="116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clicking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3D&gt;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Scallop.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795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22.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Scallop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53301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457194"/>
            <a:ext cx="2837560" cy="19234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577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2585"/>
                <a:gridCol w="3041650"/>
              </a:tblGrid>
              <a:tr h="2152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Scallop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section’s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23.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height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25065">
                <a:tc>
                  <a:txBody>
                    <a:bodyPr/>
                    <a:lstStyle/>
                    <a:p>
                      <a:pPr marL="295275" marR="18923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1100" spc="-6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Reference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point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reference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5609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3476244"/>
            <a:ext cx="2837560" cy="19615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6988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7375"/>
                <a:gridCol w="2816860"/>
              </a:tblGrid>
              <a:tr h="218821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1100" spc="-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Slope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option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6639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tell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avoid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perfectly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horizontal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vertical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surfaces.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deg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Slope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Angle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89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deg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Slope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Angle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ignore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anything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less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1°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 more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than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89°.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Slope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10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enter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7465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0.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Stepover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26.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stepover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value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70220" y="1138453"/>
            <a:ext cx="2303653" cy="10084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511257"/>
            <a:ext cx="2379853" cy="104702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826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1950"/>
                <a:gridCol w="3042285"/>
              </a:tblGrid>
              <a:tr h="27622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1100" spc="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many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surface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06045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finish.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However,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perimeter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machined.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nearly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efficient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using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possible solution.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27.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64385">
                <a:tc>
                  <a:txBody>
                    <a:bodyPr/>
                    <a:lstStyle/>
                    <a:p>
                      <a:pPr marL="295275" marR="109220" indent="-228600">
                        <a:lnSpc>
                          <a:spcPct val="125499"/>
                        </a:lnSpc>
                        <a:spcBef>
                          <a:spcPts val="118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1100" spc="-8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Contour.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86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27"/>
            <a:ext cx="2837560" cy="21705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4085844"/>
            <a:ext cx="2856356" cy="15995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5015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33700"/>
                <a:gridCol w="3010535"/>
              </a:tblGrid>
              <a:tr h="17335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an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1305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6,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67965">
                <a:tc>
                  <a:txBody>
                    <a:bodyPr/>
                    <a:lstStyle/>
                    <a:p>
                      <a:pPr marL="295275" marR="9398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1100" spc="-1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30.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edge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53"/>
            <a:ext cx="2836926" cy="11418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89178" y="3057144"/>
            <a:ext cx="2685328" cy="23044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3219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7505"/>
                <a:gridCol w="3047365"/>
              </a:tblGrid>
              <a:tr h="30295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enter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Width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2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4193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box,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then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100</a:t>
                      </a:r>
                      <a:r>
                        <a:rPr dirty="0" sz="1100" spc="-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Distance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box.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31.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92350">
                <a:tc>
                  <a:txBody>
                    <a:bodyPr/>
                    <a:lstStyle/>
                    <a:p>
                      <a:pPr marL="295275" marR="7683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32.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Manual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option,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perimeter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place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two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additional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should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total.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 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Manually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tabs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4372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4352544"/>
            <a:ext cx="2891789" cy="18281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7410" cy="21304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0835"/>
                <a:gridCol w="2999740"/>
              </a:tblGrid>
              <a:tr h="213042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33.</a:t>
                      </a:r>
                      <a:r>
                        <a:rPr dirty="0" sz="1100" spc="-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leaves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fine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43815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closely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44399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result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852422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949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14675"/>
                <a:gridCol w="2943860"/>
              </a:tblGrid>
              <a:tr h="20383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 your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previous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module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Phone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88265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Stand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Finish.f3d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decide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notice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external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parent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broken.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reason,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better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use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possible.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1350">
                <a:tc>
                  <a:txBody>
                    <a:bodyPr/>
                    <a:lstStyle/>
                    <a:p>
                      <a:pPr marL="295275" marR="240665" indent="-228600">
                        <a:lnSpc>
                          <a:spcPct val="125499"/>
                        </a:lnSpc>
                        <a:spcBef>
                          <a:spcPts val="118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4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begin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Pocket.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86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51353" y="1138427"/>
            <a:ext cx="1830306" cy="144411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361944"/>
            <a:ext cx="2777489" cy="144399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9439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9440"/>
                <a:gridCol w="2919730"/>
              </a:tblGrid>
              <a:tr h="176593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40970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7,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which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12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endmill.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source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–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78050">
                <a:tc>
                  <a:txBody>
                    <a:bodyPr/>
                    <a:lstStyle/>
                    <a:p>
                      <a:pPr marL="295275" marR="6350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dark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blue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highlights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single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which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means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treat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pocket.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face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1128496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089148"/>
            <a:ext cx="2777489" cy="1707388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257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0205"/>
                <a:gridCol w="376555"/>
                <a:gridCol w="2771140"/>
              </a:tblGrid>
              <a:tr h="2114550">
                <a:tc gridSpan="2"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deactivate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4480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Leave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21780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Deactivate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Leave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43125">
                <a:tc>
                  <a:txBody>
                    <a:bodyPr/>
                    <a:lstStyle/>
                    <a:p>
                      <a:pPr marL="295275" marR="6413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strategy 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uses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pocket.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Each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beyond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sides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geometry.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4732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233" cy="15228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438144"/>
            <a:ext cx="3006089" cy="168020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5187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3070"/>
                <a:gridCol w="3086100"/>
              </a:tblGrid>
              <a:tr h="27425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7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flat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fully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machined,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some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8638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fillet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geometry.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Click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3D&gt;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Contour.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445385">
                <a:tc>
                  <a:txBody>
                    <a:bodyPr/>
                    <a:lstStyle/>
                    <a:p>
                      <a:pPr marL="295275" marR="16891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9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Navigate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4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mm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nose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able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properly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model’s fillets.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51170" y="1138427"/>
            <a:ext cx="2437637" cy="21515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120" y="4066794"/>
            <a:ext cx="2837560" cy="198056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06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5760"/>
                <a:gridCol w="3039110"/>
              </a:tblGrid>
              <a:tr h="2171065">
                <a:tc>
                  <a:txBody>
                    <a:bodyPr/>
                    <a:lstStyle/>
                    <a:p>
                      <a:pPr algn="just"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tab.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just"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attention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be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just" marL="295275" marR="19748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focused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instead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of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analyzing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entire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Activate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option.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35835">
                <a:tc>
                  <a:txBody>
                    <a:bodyPr/>
                    <a:lstStyle/>
                    <a:p>
                      <a:pPr marL="295275" marR="360680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shown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Surfaces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selection.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6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surfaces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233" cy="15800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0121" y="3495294"/>
            <a:ext cx="2845148" cy="177228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0247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3855"/>
                <a:gridCol w="3041015"/>
              </a:tblGrid>
              <a:tr h="248348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that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70485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541270">
                <a:tc>
                  <a:txBody>
                    <a:bodyPr/>
                    <a:lstStyle/>
                    <a:p>
                      <a:pPr marL="295275" marR="14033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right-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plus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icon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new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surface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group.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Add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surface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group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89306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3807714"/>
            <a:ext cx="2380487" cy="20758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7504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4835"/>
                <a:gridCol w="2820035"/>
              </a:tblGrid>
              <a:tr h="2914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same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7211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surface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in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OK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surface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group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35785">
                <a:tc>
                  <a:txBody>
                    <a:bodyPr/>
                    <a:lstStyle/>
                    <a:p>
                      <a:pPr marL="295275" marR="36004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original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group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identified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avoid. 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group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group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3229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13070" y="4238244"/>
            <a:ext cx="2361056" cy="137096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5275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6870"/>
                <a:gridCol w="3047364"/>
              </a:tblGrid>
              <a:tr h="23234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Avoid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Avoid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surface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04085">
                <a:tc>
                  <a:txBody>
                    <a:bodyPr/>
                    <a:lstStyle/>
                    <a:p>
                      <a:pPr marL="295275" marR="77470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Most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identify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Avoid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surfaces,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four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green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generate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360" cy="17324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647694"/>
            <a:ext cx="2891789" cy="1739899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finishing </a:t>
            </a:r>
            <a:r>
              <a:rPr dirty="0"/>
              <a:t>toolpaths to</a:t>
            </a:r>
            <a:r>
              <a:rPr dirty="0" spc="-20"/>
              <a:t> </a:t>
            </a:r>
            <a:r>
              <a:rPr dirty="0"/>
              <a:t>finalize</a:t>
            </a:r>
            <a:r>
              <a:rPr dirty="0" spc="-10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base</a:t>
            </a:r>
            <a:r>
              <a:rPr dirty="0" spc="-10"/>
              <a:t> </a:t>
            </a:r>
            <a:r>
              <a:rPr dirty="0"/>
              <a:t>model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BB9E56CB-C99B-4CE3-8D51-AE0C4A64C7F2}"/>
</file>

<file path=customXml/itemProps2.xml><?xml version="1.0" encoding="utf-8"?>
<ds:datastoreItem xmlns:ds="http://schemas.openxmlformats.org/officeDocument/2006/customXml" ds:itemID="{AFB73B33-3208-4435-B9BD-D6A91F4E518E}"/>
</file>

<file path=customXml/itemProps3.xml><?xml version="1.0" encoding="utf-8"?>
<ds:datastoreItem xmlns:ds="http://schemas.openxmlformats.org/officeDocument/2006/customXml" ds:itemID="{581A087A-B5C7-48C1-8B41-18303304377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2025-06-13T01:04:28Z</dcterms:created>
  <dcterms:modified xsi:type="dcterms:W3CDTF">2025-06-13T01:04:28Z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